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ABD"/>
    <a:srgbClr val="F7ABAE"/>
    <a:srgbClr val="D8CDE5"/>
    <a:srgbClr val="FBE2C1"/>
    <a:srgbClr val="CAE5BF"/>
    <a:srgbClr val="90BCDD"/>
    <a:srgbClr val="F3D587"/>
    <a:srgbClr val="CAE8E4"/>
    <a:srgbClr val="11B8C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1512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2025-03-11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4D284D-FEC8-977E-A515-3482749DBAD0}"/>
              </a:ext>
            </a:extLst>
          </p:cNvPr>
          <p:cNvSpPr txBox="1"/>
          <p:nvPr/>
        </p:nvSpPr>
        <p:spPr>
          <a:xfrm>
            <a:off x="93717" y="68371"/>
            <a:ext cx="8956566" cy="6955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975" latinLnBrk="1">
              <a:spcBef>
                <a:spcPts val="0"/>
              </a:spcBef>
              <a:spcAft>
                <a:spcPts val="1200"/>
              </a:spcAft>
            </a:pP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개인 정보 침해와 데이터 편향성은 인공지능 로봇의 주요한 문제로 대두되어 왔다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indent="180975" latinLnBrk="1">
              <a:spcBef>
                <a:spcPts val="0"/>
              </a:spcBef>
              <a:spcAft>
                <a:spcPts val="1200"/>
              </a:spcAft>
            </a:pP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예를 들어 한 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채용 시스템은 기존의 채용 데이터를 학습하는 과정에서 성별 편향성을 보였는데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여성 지원자의 이력서를 남성 지원자에 비해 낮게 평가하는 문제가 발생한 것이다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과거의 성차별적 채용 관행이 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시스템에 그대로 반영된 결과였다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indent="180975" latinLnBrk="1">
              <a:spcBef>
                <a:spcPts val="0"/>
              </a:spcBef>
              <a:spcAft>
                <a:spcPts val="1200"/>
              </a:spcAft>
            </a:pP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 다른 사례로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특정 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스피커가 사용자의 동의 없이 대화 내용을 녹음하고 이를 제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자와 공유한 사건이 있었다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개인의 프라이버시를 심각하게 침해한 사례로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기기가 수집하는 개인 정보의 범위와 활용에 대한 윤리적 논란을 불러일으켰다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indent="180975" latinLnBrk="1">
              <a:spcBef>
                <a:spcPts val="0"/>
              </a:spcBef>
              <a:spcAft>
                <a:spcPts val="1200"/>
              </a:spcAft>
            </a:pP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얼굴 인식 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시스템의 경우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특정 인종이나 연령대의 얼굴을 잘못 인식하는 문제가 발생했다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학습 데이터가 특정 인종에 편중되어 있었기 때문이며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이로 인해 소수자에 대한 차별이 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 </a:t>
            </a:r>
            <a:r>
              <a:rPr lang="ko-KR" altLang="en-US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시스템에 의해 재생산되는 결과를 낳았다</a:t>
            </a:r>
            <a:r>
              <a:rPr lang="en-US" altLang="ko-KR" sz="2500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260</TotalTime>
  <Words>126</Words>
  <Application>Microsoft Office PowerPoint</Application>
  <PresentationFormat>화면 슬라이드 쇼(4:3)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29</cp:revision>
  <dcterms:created xsi:type="dcterms:W3CDTF">2024-11-29T07:51:56Z</dcterms:created>
  <dcterms:modified xsi:type="dcterms:W3CDTF">2025-03-11T05:31:27Z</dcterms:modified>
</cp:coreProperties>
</file>